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3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C896D-CD12-432B-A2B5-8AF35AF2001D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F6684-5998-4F64-819A-E15663BC9D0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9117D-D3AA-446F-90E7-4DE1A5149F7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565ED-1803-4105-9049-D697B857153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0573-5D00-4BFB-B1BD-2CAA7AE19BB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0428-6519-4472-9058-78258260635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040AE-8B0E-4499-8C8F-8DA8B5D97E8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B33D6-3AA1-4B89-8270-B9C76162EBDE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B283A-9CE8-4EF8-958F-61ABA2861D6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53AB5-6279-4D08-823F-8BFEB6AC18E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E8590-CE72-4F87-A509-7187E95FCA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0388592-72FD-427D-9062-6561C91326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 smtClean="0"/>
              <a:t>电话管理系统</a:t>
            </a:r>
            <a:endParaRPr lang="zh-CN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zh-CN" altLang="en-US" dirty="0"/>
              <a:t>系统建设目标</a:t>
            </a:r>
          </a:p>
          <a:p>
            <a:r>
              <a:rPr lang="zh-CN" altLang="en-US" dirty="0"/>
              <a:t>系统建设规划</a:t>
            </a:r>
          </a:p>
          <a:p>
            <a:r>
              <a:rPr lang="zh-CN" altLang="en-US" dirty="0"/>
              <a:t>系统建设方案</a:t>
            </a:r>
          </a:p>
          <a:p>
            <a:r>
              <a:rPr lang="zh-CN" altLang="en-US" dirty="0"/>
              <a:t>系统执行效果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建全国</a:t>
            </a:r>
            <a:r>
              <a:rPr lang="en-US" altLang="zh-CN" dirty="0"/>
              <a:t>IC</a:t>
            </a:r>
            <a:r>
              <a:rPr lang="zh-CN" altLang="en-US" dirty="0"/>
              <a:t>卡公用电话</a:t>
            </a:r>
            <a:r>
              <a:rPr lang="zh-CN" altLang="en-US" dirty="0" smtClean="0"/>
              <a:t>管理系统</a:t>
            </a:r>
            <a:endParaRPr lang="zh-CN" alt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普及天下  运筹帷幄</a:t>
            </a:r>
          </a:p>
        </p:txBody>
      </p:sp>
      <p:sp>
        <p:nvSpPr>
          <p:cNvPr id="3" name="云形标注 2"/>
          <p:cNvSpPr/>
          <p:nvPr/>
        </p:nvSpPr>
        <p:spPr bwMode="auto">
          <a:xfrm>
            <a:off x="7720345" y="307651"/>
            <a:ext cx="914400" cy="612648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  <a:ea typeface="宋体" charset="-122"/>
              </a:rPr>
              <a:t>如何电话管理</a:t>
            </a:r>
            <a:endParaRPr kumimoji="1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宋体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/>
              <a:t>？</a:t>
            </a:r>
            <a:endParaRPr kumimoji="1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精装书">
  <a:themeElements>
    <a:clrScheme name="精装书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精装书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精装书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31</TotalTime>
  <Words>27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精装书</vt:lpstr>
      <vt:lpstr>电话管理系统</vt:lpstr>
      <vt:lpstr>普及天下  运筹帷幄</vt:lpstr>
    </vt:vector>
  </TitlesOfParts>
  <Company>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creator>Zhang</dc:creator>
  <cp:lastModifiedBy>jsjzx</cp:lastModifiedBy>
  <cp:revision>5</cp:revision>
  <dcterms:created xsi:type="dcterms:W3CDTF">2001-12-18T01:27:12Z</dcterms:created>
  <dcterms:modified xsi:type="dcterms:W3CDTF">2015-01-05T07:12:10Z</dcterms:modified>
</cp:coreProperties>
</file>